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069FD-F4D0-485F-B959-3A08C2D50EA5}" type="datetimeFigureOut">
              <a:rPr lang="en-US" smtClean="0"/>
              <a:t>12/13/2017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45908-6DD9-479A-BA87-F390123FCD4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750176"/>
            <a:ext cx="91440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БАН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протестира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!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ПОВЕЧЕ НЯМА ДА ТЪРПИМ !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Бюджет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2018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убива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БАН !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Средна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заплата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в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България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, 2017 г.		1080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лв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.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Средна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заплата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в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София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, 2017 г.			1420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лв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.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Средна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заплата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в БАН, 2017 г.	  		</a:t>
            </a:r>
            <a:r>
              <a:rPr kumimoji="0" lang="bg-BG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755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лв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Стипендия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на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докторант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, 2017 г.	 		 </a:t>
            </a:r>
            <a:r>
              <a:rPr kumimoji="0" lang="bg-BG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450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лв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.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Минимална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заплата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в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България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, 2017 г.  	</a:t>
            </a:r>
            <a:r>
              <a:rPr kumimoji="0" lang="bg-BG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460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лв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.</a:t>
            </a:r>
            <a:endParaRPr kumimoji="0" lang="en-US" sz="32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ea typeface="Arial Unicode MS" pitchFamily="34" charset="-128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Държава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без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наука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няма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бъ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деще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rial Narrow" pitchFamily="34" charset="0"/>
                <a:ea typeface="Arial Unicode MS" pitchFamily="34" charset="-128"/>
                <a:cs typeface="Arial" pitchFamily="34" charset="0"/>
              </a:rPr>
              <a:t>!</a:t>
            </a:r>
            <a:endParaRPr kumimoji="0" lang="en-US" sz="3600" b="0" i="0" u="none" strike="noStrike" cap="none" normalizeH="0" baseline="0" dirty="0" smtClean="0">
              <a:ln>
                <a:noFill/>
              </a:ln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Arial Narrow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shr</dc:creator>
  <cp:lastModifiedBy>OC3</cp:lastModifiedBy>
  <cp:revision>1</cp:revision>
  <dcterms:created xsi:type="dcterms:W3CDTF">2017-12-13T03:27:32Z</dcterms:created>
  <dcterms:modified xsi:type="dcterms:W3CDTF">2017-12-13T11:04:51Z</dcterms:modified>
</cp:coreProperties>
</file>